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3" r:id="rId19"/>
    <p:sldId id="284" r:id="rId20"/>
    <p:sldId id="285" r:id="rId21"/>
    <p:sldId id="274" r:id="rId22"/>
    <p:sldId id="317" r:id="rId23"/>
    <p:sldId id="267" r:id="rId24"/>
    <p:sldId id="318" r:id="rId25"/>
    <p:sldId id="319" r:id="rId26"/>
    <p:sldId id="320" r:id="rId27"/>
    <p:sldId id="313" r:id="rId28"/>
    <p:sldId id="27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idact Gothic" pitchFamily="2" charset="0"/>
      <p:regular r:id="rId35"/>
    </p:embeddedFont>
    <p:embeddedFont>
      <p:font typeface="DM Serif Display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(GitHub)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1116</Words>
  <Application>Microsoft Macintosh PowerPoint</Application>
  <PresentationFormat>Affichage à l'écran (16:9)</PresentationFormat>
  <Paragraphs>209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Desktop</vt:lpstr>
      <vt:lpstr>Vue mobile</vt:lpstr>
      <vt:lpstr>Vue Tablette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44</cp:revision>
  <dcterms:modified xsi:type="dcterms:W3CDTF">2021-05-05T07:20:32Z</dcterms:modified>
</cp:coreProperties>
</file>